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2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9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2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3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16D7-1BE4-42FF-915C-DF82BCB40BA1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4498D-634D-45F6-B65F-DB7A81CF5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6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617" y="150764"/>
            <a:ext cx="9144000" cy="216630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2026 3</a:t>
            </a:r>
            <a:r>
              <a:rPr lang="en-US" sz="36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rd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International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Conference on Emerging Trends in Engineering and Medical Sciences </a:t>
            </a:r>
            <a:b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(ICETEMS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2026)</a:t>
            </a: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027" y="2546660"/>
            <a:ext cx="11015549" cy="3255962"/>
          </a:xfrm>
        </p:spPr>
        <p:txBody>
          <a:bodyPr>
            <a:normAutofit fontScale="92500"/>
          </a:bodyPr>
          <a:lstStyle/>
          <a:p>
            <a:r>
              <a:rPr lang="en-US" sz="3600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Predicting Drinking Behaviour based on Physiological Signals using Ensemble Boosting Algorithms</a:t>
            </a: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GB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Paper ID: 1950</a:t>
            </a:r>
          </a:p>
          <a:p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YOGITA DUBEY, YASHRAJ TARTE, PRACHI PALSODKAR, PUNIT FULZELE</a:t>
            </a:r>
          </a:p>
          <a:p>
            <a:r>
              <a:rPr lang="en-GB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Yeshwantrao</a:t>
            </a:r>
            <a:r>
              <a:rPr lang="en-GB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Chavan College of Engineering, Nagpur and 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Datta </a:t>
            </a:r>
            <a:r>
              <a:rPr lang="en-US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Meghe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Institute of Higher Education and Research, </a:t>
            </a:r>
            <a:r>
              <a:rPr lang="en-US" b="1" spc="-1" dirty="0" err="1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Sawangi</a:t>
            </a:r>
            <a:r>
              <a:rPr lang="en-US" b="1" spc="-1" dirty="0">
                <a:solidFill>
                  <a:srgbClr val="4C4C4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Wardha</a:t>
            </a:r>
            <a:endParaRPr lang="en-GB" b="1" spc="-1" dirty="0">
              <a:solidFill>
                <a:srgbClr val="4C4C4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b="1" spc="-1" dirty="0">
              <a:solidFill>
                <a:srgbClr val="4C4C4C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9946B984-937E-495B-B60A-D9088D38D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39" y="142468"/>
            <a:ext cx="1373752" cy="15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C929F09-62EB-4C57-9E2B-A3C576B814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480" y="108830"/>
            <a:ext cx="2104680" cy="2104680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77DC5B26-347C-43EB-9FD3-90DE25A45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4" y="5576306"/>
            <a:ext cx="2254114" cy="1139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G:\2025-26\IEEE Conference 2025\Bombay Section logo\ieee_new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129" y="5510337"/>
            <a:ext cx="4169031" cy="92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94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Contents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en-US" sz="3200" dirty="0">
                <a:latin typeface="Cambria" pitchFamily="18" charset="0"/>
              </a:rPr>
              <a:t>There is no specific template for the presentation, however, we recommend authors to use their discretion to present the paper in a manner that covers all aspects of their paper including but not limited to;</a:t>
            </a:r>
          </a:p>
          <a:p>
            <a:pPr lvl="1" algn="just"/>
            <a:endParaRPr lang="en-US" sz="3200" dirty="0">
              <a:latin typeface="Cambria" pitchFamily="18" charset="0"/>
            </a:endParaRPr>
          </a:p>
          <a:p>
            <a:pPr lvl="1" algn="just"/>
            <a:r>
              <a:rPr lang="en-US" sz="3200" dirty="0">
                <a:latin typeface="Cambria" pitchFamily="18" charset="0"/>
              </a:rPr>
              <a:t>Introduction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Literature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Methodology/Proposed Work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Results and Discussion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Conclusion and Future score</a:t>
            </a:r>
          </a:p>
          <a:p>
            <a:pPr lvl="1" algn="just"/>
            <a:r>
              <a:rPr lang="en-US" sz="3200" dirty="0">
                <a:latin typeface="Cambria" pitchFamily="18" charset="0"/>
              </a:rPr>
              <a:t>References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7891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E475DAD-319F-43F5-9046-424521097187}"/>
              </a:ext>
            </a:extLst>
          </p:cNvPr>
          <p:cNvSpPr/>
          <p:nvPr/>
        </p:nvSpPr>
        <p:spPr>
          <a:xfrm>
            <a:off x="2484187" y="2644170"/>
            <a:ext cx="72236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5708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</Words>
  <Application>Microsoft Office PowerPoint</Application>
  <PresentationFormat>Custom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2026 3rd International Conference on Emerging Trends in Engineering and Medical Sciences  (ICETEMS 2026)</vt:lpstr>
      <vt:lpstr>Contents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35</cp:revision>
  <dcterms:created xsi:type="dcterms:W3CDTF">2021-06-10T05:32:34Z</dcterms:created>
  <dcterms:modified xsi:type="dcterms:W3CDTF">2025-07-02T10:30:19Z</dcterms:modified>
</cp:coreProperties>
</file>